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69" r:id="rId18"/>
    <p:sldId id="275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স্বাগতম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kad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799"/>
            <a:ext cx="8229600" cy="507620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এ-</a:t>
            </a:r>
            <a:r>
              <a:rPr lang="en-US" sz="3200" dirty="0" err="1" smtClean="0"/>
              <a:t>রঙের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বিপরীত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রং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err="1" smtClean="0"/>
              <a:t>যে</a:t>
            </a:r>
            <a:r>
              <a:rPr lang="en-US" sz="3200" dirty="0" smtClean="0"/>
              <a:t>- </a:t>
            </a:r>
            <a:r>
              <a:rPr lang="en-US" sz="3200" dirty="0" err="1" smtClean="0"/>
              <a:t>রং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চোখে</a:t>
            </a:r>
            <a:r>
              <a:rPr lang="en-US" sz="3200" dirty="0" smtClean="0"/>
              <a:t>,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রং</a:t>
            </a:r>
            <a:r>
              <a:rPr lang="en-US" sz="3200" dirty="0" smtClean="0"/>
              <a:t> </a:t>
            </a:r>
            <a:r>
              <a:rPr lang="en-US" sz="3200" dirty="0" err="1" smtClean="0"/>
              <a:t>সন্ত্রাস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আনে</a:t>
            </a:r>
            <a:endParaRPr lang="en-US" sz="3200" dirty="0"/>
          </a:p>
        </p:txBody>
      </p:sp>
      <p:pic>
        <p:nvPicPr>
          <p:cNvPr id="5" name="Content Placeholder 4" descr="Tiger-Hi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38600" cy="4190999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3999"/>
            <a:ext cx="4038600" cy="4114801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dirty="0" err="1" smtClean="0"/>
              <a:t>এখন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রং</a:t>
            </a:r>
            <a:r>
              <a:rPr lang="en-US" sz="3600" dirty="0" smtClean="0"/>
              <a:t> </a:t>
            </a:r>
            <a:r>
              <a:rPr lang="en-US" sz="3600" dirty="0" err="1" smtClean="0"/>
              <a:t>ছেয়ে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পথ-ঘাট</a:t>
            </a:r>
            <a:r>
              <a:rPr lang="en-US" sz="3600" dirty="0" smtClean="0"/>
              <a:t>, </a:t>
            </a:r>
            <a:r>
              <a:rPr lang="en-US" sz="3600" dirty="0" err="1" smtClean="0"/>
              <a:t>সারা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ঘাতকের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অশুভ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আস্তানা</a:t>
            </a:r>
            <a:endParaRPr lang="en-US" sz="3600" dirty="0"/>
          </a:p>
        </p:txBody>
      </p:sp>
      <p:pic>
        <p:nvPicPr>
          <p:cNvPr id="4" name="Content Placeholder 3" descr="cms.somewhereinblog.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953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চতুর্দিকে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মানবিক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বাগান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হচ্ছে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তছনছ</a:t>
            </a:r>
            <a:endParaRPr lang="en-US" sz="3600" dirty="0"/>
          </a:p>
        </p:txBody>
      </p:sp>
      <p:pic>
        <p:nvPicPr>
          <p:cNvPr id="1026" name="Picture 2" descr="C:\Users\admin\Pictures\slide picture\মুস্তাফিজ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191000" cy="464820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447800"/>
            <a:ext cx="4038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আবার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সালাম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রাজপথে</a:t>
            </a:r>
            <a:r>
              <a:rPr lang="en-US" sz="3200" dirty="0" smtClean="0"/>
              <a:t>, </a:t>
            </a:r>
            <a:r>
              <a:rPr lang="en-US" sz="3200" dirty="0" err="1" smtClean="0"/>
              <a:t>শূনে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ফ্ল্যাগ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বরকত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ঘাতকের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সম্মুখে</a:t>
            </a:r>
            <a:endParaRPr lang="en-US" sz="3200" dirty="0"/>
          </a:p>
        </p:txBody>
      </p:sp>
      <p:pic>
        <p:nvPicPr>
          <p:cNvPr id="5" name="Content Placeholder 4" descr="সালাম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1110" y="1447800"/>
            <a:ext cx="3728490" cy="2728323"/>
          </a:xfrm>
        </p:spPr>
      </p:pic>
      <p:pic>
        <p:nvPicPr>
          <p:cNvPr id="6" name="Content Placeholder 5" descr="mural-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24001"/>
            <a:ext cx="4038600" cy="2590799"/>
          </a:xfrm>
        </p:spPr>
      </p:pic>
      <p:pic>
        <p:nvPicPr>
          <p:cNvPr id="7" name="Picture 6" descr="বরব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4191000"/>
            <a:ext cx="3733800" cy="2357437"/>
          </a:xfrm>
          <a:prstGeom prst="rect">
            <a:avLst/>
          </a:prstGeom>
        </p:spPr>
      </p:pic>
      <p:pic>
        <p:nvPicPr>
          <p:cNvPr id="8" name="Picture 7" descr="-pakistanarm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152900"/>
            <a:ext cx="403860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দেখলাম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সালামের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নক্ষত্রের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মতো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ঝরে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অবিরত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অবিনাশী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বর্ণমালা</a:t>
            </a:r>
            <a:endParaRPr lang="en-US" sz="3600" dirty="0"/>
          </a:p>
        </p:txBody>
      </p:sp>
      <p:pic>
        <p:nvPicPr>
          <p:cNvPr id="5" name="Content Placeholder 4" descr="night ask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343399"/>
          </a:xfrm>
        </p:spPr>
      </p:pic>
      <p:pic>
        <p:nvPicPr>
          <p:cNvPr id="6" name="Content Placeholder 5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524000"/>
            <a:ext cx="4191000" cy="43433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আর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গাঢ়</a:t>
            </a:r>
            <a:r>
              <a:rPr lang="en-US" sz="3600" dirty="0" smtClean="0"/>
              <a:t> </a:t>
            </a:r>
            <a:r>
              <a:rPr lang="en-US" sz="3600" dirty="0" err="1" smtClean="0"/>
              <a:t>উচ্চারণে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এখনো</a:t>
            </a:r>
            <a:r>
              <a:rPr lang="en-US" sz="3600" dirty="0" smtClean="0"/>
              <a:t> </a:t>
            </a:r>
            <a:r>
              <a:rPr lang="en-US" sz="3600" dirty="0" err="1" smtClean="0"/>
              <a:t>বীরের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রক্তে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দুঃখিনী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অশ্রুজলে</a:t>
            </a:r>
            <a:endParaRPr lang="en-US" sz="3600" dirty="0"/>
          </a:p>
        </p:txBody>
      </p:sp>
      <p:pic>
        <p:nvPicPr>
          <p:cNvPr id="5" name="Content Placeholder 4" descr="বরবত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5086" y="1600200"/>
            <a:ext cx="3790714" cy="4525963"/>
          </a:xfrm>
        </p:spPr>
      </p:pic>
      <p:pic>
        <p:nvPicPr>
          <p:cNvPr id="8" name="Content Placeholder 7" descr="bangabiraj_1293037228_1-2010-12-20__front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4233" y="1600200"/>
            <a:ext cx="4184897" cy="4495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ফোটে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বাস্তবের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বিশাল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চত্বরে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হৃদয়ের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হরি</a:t>
            </a:r>
            <a:r>
              <a:rPr lang="en-US" sz="3200" dirty="0" smtClean="0"/>
              <a:t>ৎ </a:t>
            </a:r>
            <a:r>
              <a:rPr lang="en-US" sz="3200" dirty="0" err="1" smtClean="0"/>
              <a:t>উপত্যকায়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সেই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আমাদেরই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প্রাণ</a:t>
            </a:r>
            <a:endParaRPr lang="en-US" sz="3200" dirty="0"/>
          </a:p>
        </p:txBody>
      </p:sp>
      <p:pic>
        <p:nvPicPr>
          <p:cNvPr id="5" name="Content Placeholder 4" descr="কৃষ্ণচূড়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114800" cy="4572000"/>
          </a:xfrm>
        </p:spPr>
      </p:pic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03860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একুশের</a:t>
            </a:r>
            <a:r>
              <a:rPr lang="en-US" dirty="0" smtClean="0"/>
              <a:t> </a:t>
            </a:r>
            <a:r>
              <a:rPr lang="en-US" dirty="0" err="1" smtClean="0"/>
              <a:t>কৃষ্ণচূড়া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বোঝানো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?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ঘাতকের</a:t>
            </a:r>
            <a:r>
              <a:rPr lang="en-US" dirty="0" smtClean="0"/>
              <a:t> </a:t>
            </a:r>
            <a:r>
              <a:rPr lang="en-US" dirty="0" err="1" smtClean="0"/>
              <a:t>অশুভ</a:t>
            </a:r>
            <a:r>
              <a:rPr lang="en-US" dirty="0" smtClean="0"/>
              <a:t> </a:t>
            </a:r>
            <a:r>
              <a:rPr lang="en-US" dirty="0" err="1" smtClean="0"/>
              <a:t>আস্তানা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বোঝানো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?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‘</a:t>
            </a:r>
            <a:r>
              <a:rPr lang="en-US" dirty="0" err="1" smtClean="0"/>
              <a:t>একুশের</a:t>
            </a:r>
            <a:r>
              <a:rPr lang="en-US" dirty="0" smtClean="0"/>
              <a:t> </a:t>
            </a:r>
            <a:r>
              <a:rPr lang="en-US" dirty="0" err="1" smtClean="0"/>
              <a:t>কৃষ্ণচূড়া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চেতনারই</a:t>
            </a:r>
            <a:r>
              <a:rPr lang="en-US" dirty="0" smtClean="0"/>
              <a:t> </a:t>
            </a:r>
            <a:r>
              <a:rPr lang="en-US" dirty="0" err="1" smtClean="0"/>
              <a:t>রং</a:t>
            </a:r>
            <a:r>
              <a:rPr lang="en-US" dirty="0" smtClean="0"/>
              <a:t>’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বোঝানো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u="sng" dirty="0" err="1" smtClean="0"/>
              <a:t>শাপলা</a:t>
            </a:r>
            <a:r>
              <a:rPr lang="en-US" u="sng" dirty="0" smtClean="0"/>
              <a:t>: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কবিতায়</a:t>
            </a:r>
            <a:r>
              <a:rPr lang="en-US" dirty="0" smtClean="0"/>
              <a:t> </a:t>
            </a:r>
            <a:r>
              <a:rPr lang="en-US" dirty="0" err="1" smtClean="0"/>
              <a:t>ভাষাআন্দোলনের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চরণগুলো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u="sng" dirty="0" err="1" smtClean="0"/>
              <a:t>গোলাপ</a:t>
            </a:r>
            <a:r>
              <a:rPr lang="en-US" u="sng" dirty="0" smtClean="0"/>
              <a:t>: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কবিতায়</a:t>
            </a:r>
            <a:r>
              <a:rPr lang="en-US" dirty="0" smtClean="0"/>
              <a:t> </a:t>
            </a:r>
            <a:r>
              <a:rPr lang="en-US" dirty="0" err="1" smtClean="0"/>
              <a:t>গণজাগরণের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চরণগুলো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আলোচ্য</a:t>
            </a:r>
            <a:r>
              <a:rPr lang="en-US" dirty="0" smtClean="0"/>
              <a:t>  </a:t>
            </a:r>
            <a:r>
              <a:rPr lang="en-US" dirty="0" err="1" smtClean="0"/>
              <a:t>কবিতাটি</a:t>
            </a:r>
            <a:r>
              <a:rPr lang="en-US" dirty="0" smtClean="0"/>
              <a:t> </a:t>
            </a:r>
            <a:r>
              <a:rPr lang="en-US" dirty="0" err="1" smtClean="0"/>
              <a:t>মূলত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কবিতা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কিবিতার</a:t>
            </a:r>
            <a:r>
              <a:rPr lang="en-US" dirty="0" smtClean="0"/>
              <a:t> </a:t>
            </a:r>
            <a:r>
              <a:rPr lang="en-US" dirty="0" err="1" smtClean="0"/>
              <a:t>প্রেক্ষাপট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অনুচ্ছেদ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আনবে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মো</a:t>
            </a:r>
            <a:r>
              <a:rPr lang="en-US" dirty="0" smtClean="0"/>
              <a:t>: </a:t>
            </a:r>
            <a:r>
              <a:rPr lang="en-US" dirty="0" err="1" smtClean="0"/>
              <a:t>আতাউর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প্রভাষক</a:t>
            </a:r>
            <a:r>
              <a:rPr lang="en-US" dirty="0" smtClean="0"/>
              <a:t>, </a:t>
            </a:r>
            <a:r>
              <a:rPr lang="en-US" dirty="0" err="1" smtClean="0"/>
              <a:t>বাংলা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খুলনা</a:t>
            </a:r>
            <a:r>
              <a:rPr lang="en-US" dirty="0" smtClean="0"/>
              <a:t> </a:t>
            </a:r>
            <a:r>
              <a:rPr lang="en-US" dirty="0" err="1" smtClean="0"/>
              <a:t>আলিয়া</a:t>
            </a:r>
            <a:r>
              <a:rPr lang="en-US" dirty="0" smtClean="0"/>
              <a:t> </a:t>
            </a:r>
            <a:r>
              <a:rPr lang="en-US" dirty="0" err="1" smtClean="0"/>
              <a:t>কামিল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খুলনা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14800" cy="4678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আলিম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  <a:r>
              <a:rPr lang="en-US" dirty="0" err="1" smtClean="0"/>
              <a:t>বর্ষ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পত্র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মোট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: ১০৩ </a:t>
            </a:r>
            <a:r>
              <a:rPr lang="en-US" dirty="0" err="1" smtClean="0"/>
              <a:t>জন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উপস্থিত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: ৫২ </a:t>
            </a:r>
            <a:r>
              <a:rPr lang="en-US" dirty="0" err="1" smtClean="0"/>
              <a:t>জন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অনুপস্থি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: ৫১ </a:t>
            </a:r>
            <a:r>
              <a:rPr lang="en-US" dirty="0" err="1" smtClean="0"/>
              <a:t>জন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সময়</a:t>
            </a:r>
            <a:r>
              <a:rPr lang="en-US" dirty="0" smtClean="0"/>
              <a:t>: ৫০ </a:t>
            </a:r>
            <a:r>
              <a:rPr lang="en-US" dirty="0" err="1" smtClean="0"/>
              <a:t>মিনিট</a:t>
            </a:r>
            <a:endParaRPr lang="en-US" dirty="0"/>
          </a:p>
        </p:txBody>
      </p:sp>
      <p:pic>
        <p:nvPicPr>
          <p:cNvPr id="5" name="Picture 4" descr="Ata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23622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endParaRPr lang="en-US" dirty="0"/>
          </a:p>
        </p:txBody>
      </p:sp>
      <p:pic>
        <p:nvPicPr>
          <p:cNvPr id="4" name="Content Placeholder 3" descr="Banglade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153400" cy="4572000"/>
          </a:xfrm>
        </p:spPr>
      </p:pic>
      <p:sp>
        <p:nvSpPr>
          <p:cNvPr id="5" name="Rounded Rectangle 4"/>
          <p:cNvSpPr/>
          <p:nvPr/>
        </p:nvSpPr>
        <p:spPr>
          <a:xfrm>
            <a:off x="1905000" y="6172200"/>
            <a:ext cx="4724400" cy="381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RinkiyMJ" pitchFamily="2" charset="0"/>
                <a:cs typeface="RinkiyMJ" pitchFamily="2" charset="0"/>
              </a:rPr>
              <a:t>evsjv‡`k</a:t>
            </a:r>
            <a:r>
              <a:rPr lang="en-US" sz="2800" dirty="0" smtClean="0">
                <a:solidFill>
                  <a:srgbClr val="0000CC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RinkiyMJ" pitchFamily="2" charset="0"/>
                <a:cs typeface="RinkiyMJ" pitchFamily="2" charset="0"/>
              </a:rPr>
              <a:t>wPiRxex</a:t>
            </a:r>
            <a:r>
              <a:rPr lang="en-US" sz="2800" dirty="0" smtClean="0">
                <a:solidFill>
                  <a:srgbClr val="0000CC"/>
                </a:solidFill>
                <a:latin typeface="RinkiyMJ" pitchFamily="2" charset="0"/>
                <a:cs typeface="RinkiyMJ" pitchFamily="2" charset="0"/>
              </a:rPr>
              <a:t>  ‡</a:t>
            </a:r>
            <a:r>
              <a:rPr lang="en-US" sz="2800" dirty="0" err="1" smtClean="0">
                <a:solidFill>
                  <a:srgbClr val="0000CC"/>
                </a:solidFill>
                <a:latin typeface="RinkiyMJ" pitchFamily="2" charset="0"/>
                <a:cs typeface="RinkiyMJ" pitchFamily="2" charset="0"/>
              </a:rPr>
              <a:t>nvK</a:t>
            </a:r>
            <a:endParaRPr lang="en-US" sz="2800" dirty="0">
              <a:solidFill>
                <a:srgbClr val="0000CC"/>
              </a:solidFill>
              <a:latin typeface="RinkiyMJ" pitchFamily="2" charset="0"/>
              <a:cs typeface="RinkiyMJ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69 east pakis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" y="-1"/>
            <a:ext cx="4249997" cy="4763539"/>
          </a:xfrm>
          <a:prstGeom prst="rect">
            <a:avLst/>
          </a:prstGeom>
        </p:spPr>
      </p:pic>
      <p:pic>
        <p:nvPicPr>
          <p:cNvPr id="3" name="Picture 2" descr="1969-Uprising-in-East-Pakistan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47244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4953000"/>
          <a:ext cx="7924800" cy="76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48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rgbClr val="002060"/>
                          </a:solidFill>
                        </a:rPr>
                        <a:t>তোমরা</a:t>
                      </a:r>
                      <a:r>
                        <a:rPr lang="en-US" sz="44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400" b="0" baseline="0" dirty="0" err="1" smtClean="0">
                          <a:solidFill>
                            <a:srgbClr val="002060"/>
                          </a:solidFill>
                        </a:rPr>
                        <a:t>কিসের</a:t>
                      </a:r>
                      <a:r>
                        <a:rPr lang="en-US" sz="44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400" b="0" baseline="0" dirty="0" err="1" smtClean="0">
                          <a:solidFill>
                            <a:srgbClr val="002060"/>
                          </a:solidFill>
                        </a:rPr>
                        <a:t>ছবি</a:t>
                      </a:r>
                      <a:r>
                        <a:rPr lang="en-US" sz="44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400" b="0" baseline="0" dirty="0" err="1" smtClean="0">
                          <a:solidFill>
                            <a:srgbClr val="002060"/>
                          </a:solidFill>
                        </a:rPr>
                        <a:t>দেখছ</a:t>
                      </a:r>
                      <a:r>
                        <a:rPr lang="en-US" sz="4400" b="0" baseline="0" dirty="0" smtClean="0">
                          <a:solidFill>
                            <a:srgbClr val="002060"/>
                          </a:solidFill>
                        </a:rPr>
                        <a:t> ?</a:t>
                      </a:r>
                      <a:endParaRPr lang="en-US" sz="4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5943600"/>
          <a:ext cx="7848600" cy="685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48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7030A0"/>
                          </a:solidFill>
                        </a:rPr>
                        <a:t>১৯৬৯ </a:t>
                      </a:r>
                      <a:r>
                        <a:rPr lang="en-US" sz="3600" b="0" dirty="0" err="1" smtClean="0">
                          <a:solidFill>
                            <a:srgbClr val="7030A0"/>
                          </a:solidFill>
                        </a:rPr>
                        <a:t>সালের</a:t>
                      </a:r>
                      <a:r>
                        <a:rPr lang="en-US" sz="3600" b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7030A0"/>
                          </a:solidFill>
                        </a:rPr>
                        <a:t>গনআন্দোলন</a:t>
                      </a:r>
                      <a:endParaRPr lang="en-US" sz="36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>
                <a:solidFill>
                  <a:srgbClr val="FF0000"/>
                </a:solidFill>
              </a:rPr>
              <a:t>ফেব্রুয়ারি</a:t>
            </a:r>
            <a:r>
              <a:rPr lang="en-US" sz="3600" dirty="0" smtClean="0">
                <a:solidFill>
                  <a:srgbClr val="FF0000"/>
                </a:solidFill>
              </a:rPr>
              <a:t> ১৯৬৯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আসাদের শার্ট নিয়েমিছিল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524000"/>
            <a:ext cx="4403560" cy="4648200"/>
          </a:xfrm>
        </p:spPr>
      </p:pic>
      <p:pic>
        <p:nvPicPr>
          <p:cNvPr id="5" name="Content Placeholder 4" descr="Ataur084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523999"/>
            <a:ext cx="3962400" cy="46021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এ </a:t>
            </a:r>
            <a:r>
              <a:rPr lang="en-US" sz="2800" dirty="0" err="1" smtClean="0">
                <a:solidFill>
                  <a:srgbClr val="7030A0"/>
                </a:solidFill>
              </a:rPr>
              <a:t>পাঠ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শেষে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শিক্ষার্থীরা</a:t>
            </a:r>
            <a:r>
              <a:rPr lang="en-US" sz="2800" dirty="0" smtClean="0">
                <a:solidFill>
                  <a:srgbClr val="7030A0"/>
                </a:solidFill>
              </a:rPr>
              <a:t>-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১৯৬৯ </a:t>
            </a:r>
            <a:r>
              <a:rPr lang="en-US" sz="2400" dirty="0" err="1" smtClean="0"/>
              <a:t>সালের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গনআন্দোলনের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প্রেক্ষাপট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শোষণ</a:t>
            </a:r>
            <a:r>
              <a:rPr lang="en-US" sz="2400" dirty="0" smtClean="0"/>
              <a:t> ও </a:t>
            </a:r>
            <a:r>
              <a:rPr lang="en-US" sz="2400" dirty="0" err="1" smtClean="0"/>
              <a:t>নিপীড়নের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ক্ষুব্ধ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দেশপ্রেম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5" name="Content Placeholder 4" descr="im_792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386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1910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জন্ম</a:t>
            </a:r>
            <a:r>
              <a:rPr lang="en-US" sz="2000" dirty="0" smtClean="0"/>
              <a:t>: ১৯২৯ </a:t>
            </a:r>
            <a:r>
              <a:rPr lang="en-US" sz="2000" dirty="0" err="1" smtClean="0"/>
              <a:t>খ্রি</a:t>
            </a:r>
            <a:r>
              <a:rPr lang="en-US" sz="2000" dirty="0" smtClean="0"/>
              <a:t>. ২৪ </a:t>
            </a:r>
            <a:r>
              <a:rPr lang="en-US" sz="2000" dirty="0" err="1" smtClean="0"/>
              <a:t>অক্টোবর</a:t>
            </a:r>
            <a:r>
              <a:rPr lang="en-US" sz="2000" dirty="0" smtClean="0"/>
              <a:t> </a:t>
            </a:r>
            <a:r>
              <a:rPr lang="en-US" sz="2000" dirty="0" err="1" smtClean="0"/>
              <a:t>ঢাকায়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পৈত্রিক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নিবাস</a:t>
            </a:r>
            <a:r>
              <a:rPr lang="en-US" sz="2000" dirty="0" smtClean="0"/>
              <a:t>  </a:t>
            </a:r>
            <a:r>
              <a:rPr lang="en-US" sz="2000" dirty="0" err="1" smtClean="0"/>
              <a:t>পাহাড়তলি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গ্রামে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ঢাকার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পোগোজ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স্কুল</a:t>
            </a:r>
            <a:r>
              <a:rPr lang="en-US" sz="2000" dirty="0" smtClean="0"/>
              <a:t> 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প্রবেশিকা</a:t>
            </a:r>
            <a:r>
              <a:rPr lang="en-US" sz="2000" dirty="0" smtClean="0"/>
              <a:t>, </a:t>
            </a:r>
            <a:r>
              <a:rPr lang="en-US" sz="2000" dirty="0" err="1" smtClean="0"/>
              <a:t>ঢাকা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কলেজ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ইন্টারমিডিয়েট</a:t>
            </a:r>
            <a:r>
              <a:rPr lang="en-US" sz="2000" dirty="0" smtClean="0"/>
              <a:t>, </a:t>
            </a:r>
            <a:r>
              <a:rPr lang="en-US" sz="2000" dirty="0" err="1" smtClean="0"/>
              <a:t>ঢাকা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বিশ্ববিদ্যালয়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বিএ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দৈনিক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মর্নিং</a:t>
            </a:r>
            <a:r>
              <a:rPr lang="en-US" sz="2000" dirty="0" smtClean="0"/>
              <a:t> </a:t>
            </a:r>
            <a:r>
              <a:rPr lang="en-US" sz="2000" dirty="0" err="1" smtClean="0"/>
              <a:t>এজ</a:t>
            </a:r>
            <a:r>
              <a:rPr lang="en-US" sz="2000" dirty="0" smtClean="0"/>
              <a:t>, </a:t>
            </a:r>
            <a:r>
              <a:rPr lang="en-US" sz="2000" dirty="0" err="1" smtClean="0"/>
              <a:t>দৈনিক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পাকিস্তান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সাপ্তাহিক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সোনার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পত্রিকায়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সংবাদিকতা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উল্লেখযোগ্য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কাব্যগ্রন্থ</a:t>
            </a:r>
            <a:r>
              <a:rPr lang="en-US" sz="2000" dirty="0" smtClean="0"/>
              <a:t>: </a:t>
            </a:r>
            <a:r>
              <a:rPr lang="en-US" sz="2000" dirty="0" err="1" smtClean="0"/>
              <a:t>প্রথম</a:t>
            </a:r>
            <a:r>
              <a:rPr lang="en-US" sz="2000" dirty="0" smtClean="0"/>
              <a:t> </a:t>
            </a:r>
            <a:r>
              <a:rPr lang="en-US" sz="2000" dirty="0" err="1" smtClean="0"/>
              <a:t>গান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দ্বিতীয়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মৃত্যুর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আগে</a:t>
            </a:r>
            <a:r>
              <a:rPr lang="en-US" sz="2000" dirty="0" smtClean="0"/>
              <a:t>, </a:t>
            </a:r>
            <a:r>
              <a:rPr lang="en-US" sz="2000" dirty="0" err="1" smtClean="0"/>
              <a:t>নিজ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বাসভূমে</a:t>
            </a:r>
            <a:r>
              <a:rPr lang="en-US" sz="2000" dirty="0" smtClean="0"/>
              <a:t>, </a:t>
            </a:r>
            <a:r>
              <a:rPr lang="en-US" sz="2000" dirty="0" err="1" smtClean="0"/>
              <a:t>বন্দি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শিবির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উদ্ভট</a:t>
            </a:r>
            <a:r>
              <a:rPr lang="en-US" sz="2000" dirty="0" smtClean="0"/>
              <a:t> </a:t>
            </a:r>
            <a:r>
              <a:rPr lang="en-US" sz="2000" dirty="0" err="1" smtClean="0"/>
              <a:t>উটের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পিঠে</a:t>
            </a:r>
            <a:r>
              <a:rPr lang="en-US" sz="2000" dirty="0" smtClean="0"/>
              <a:t> </a:t>
            </a:r>
            <a:r>
              <a:rPr lang="en-US" sz="2000" dirty="0" err="1" smtClean="0"/>
              <a:t>চলেছে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স্বদেশ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পুরস্কার</a:t>
            </a:r>
            <a:r>
              <a:rPr lang="en-US" sz="2000" dirty="0" smtClean="0"/>
              <a:t>: </a:t>
            </a:r>
            <a:r>
              <a:rPr lang="en-US" sz="2000" dirty="0" err="1" smtClean="0"/>
              <a:t>আদমজি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পুরস্কার</a:t>
            </a:r>
            <a:r>
              <a:rPr lang="en-US" sz="2000" dirty="0" smtClean="0"/>
              <a:t>, 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একাডেমি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পুরস্কার</a:t>
            </a:r>
            <a:r>
              <a:rPr lang="en-US" sz="2000" dirty="0" smtClean="0"/>
              <a:t>, </a:t>
            </a:r>
            <a:r>
              <a:rPr lang="en-US" sz="2000" dirty="0" err="1" smtClean="0"/>
              <a:t>একুশে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পদক</a:t>
            </a:r>
            <a:r>
              <a:rPr lang="en-US" sz="2000" dirty="0" smtClean="0"/>
              <a:t>, </a:t>
            </a:r>
            <a:r>
              <a:rPr lang="en-US" sz="2000" dirty="0" err="1" smtClean="0"/>
              <a:t>স্বাধীনতা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পুরস্কারে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ভূষিত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হন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মৃত্যু</a:t>
            </a:r>
            <a:r>
              <a:rPr lang="en-US" sz="2000" dirty="0" smtClean="0"/>
              <a:t>: ২০০৬ </a:t>
            </a:r>
            <a:r>
              <a:rPr lang="en-US" sz="2000" dirty="0" err="1" smtClean="0"/>
              <a:t>খ্রিষ্টাব্দের</a:t>
            </a:r>
            <a:r>
              <a:rPr lang="en-US" sz="2000" dirty="0" smtClean="0"/>
              <a:t> ১৭ </a:t>
            </a:r>
            <a:r>
              <a:rPr lang="en-US" sz="2000" dirty="0" err="1" smtClean="0"/>
              <a:t>আগস্ট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6324600"/>
            <a:ext cx="2438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শামসুর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রাহমান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err="1" smtClean="0"/>
              <a:t>আবার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ফুঠেছে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দ্যাখো</a:t>
            </a:r>
            <a:r>
              <a:rPr lang="en-US" sz="3200" dirty="0" smtClean="0"/>
              <a:t> </a:t>
            </a:r>
            <a:r>
              <a:rPr lang="en-US" sz="3200" dirty="0" err="1" smtClean="0"/>
              <a:t>কৃষ্ণচূড়া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থরে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শহরের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পথে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কেমন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নিবিড়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539322_507189222644187_615384011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/>
              <a:t>কখনো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মিছিলে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কখনো-বা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একা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হেটে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নয়</a:t>
            </a:r>
            <a:r>
              <a:rPr lang="en-US" sz="3200" dirty="0" smtClean="0"/>
              <a:t>, </a:t>
            </a:r>
            <a:r>
              <a:rPr lang="en-US" sz="3200" dirty="0" err="1" smtClean="0"/>
              <a:t>ওরা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শহিদের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ঝলকিত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রক্তের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বুদ্বুদ,সৃতিগন্ধে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ভরপুর</a:t>
            </a:r>
            <a:endParaRPr lang="en-US" sz="3200" dirty="0"/>
          </a:p>
        </p:txBody>
      </p:sp>
      <p:pic>
        <p:nvPicPr>
          <p:cNvPr id="6" name="Content Placeholder 5" descr="Meghbalika007_1271674262_14-IMG_43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05000"/>
            <a:ext cx="3810000" cy="4191000"/>
          </a:xfrm>
        </p:spPr>
      </p:pic>
      <p:pic>
        <p:nvPicPr>
          <p:cNvPr id="7" name="Picture 6" descr="8-10-324x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0"/>
            <a:ext cx="4114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একুশের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কৃষ্ণচূড়া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চেতনারই</a:t>
            </a:r>
            <a:r>
              <a:rPr lang="en-US" sz="3600" dirty="0" smtClean="0"/>
              <a:t> </a:t>
            </a:r>
            <a:r>
              <a:rPr lang="en-US" sz="3600" dirty="0" err="1" smtClean="0"/>
              <a:t>রং</a:t>
            </a:r>
            <a:endParaRPr lang="en-US" sz="3600" dirty="0"/>
          </a:p>
        </p:txBody>
      </p:sp>
      <p:pic>
        <p:nvPicPr>
          <p:cNvPr id="5" name="Content Placeholder 4" descr="21 February Wallpapers By Blogger Maruf (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799"/>
            <a:ext cx="4114800" cy="4425351"/>
          </a:xfrm>
        </p:spPr>
      </p:pic>
      <p:pic>
        <p:nvPicPr>
          <p:cNvPr id="6" name="Content Placeholder 5" descr="IDEA000619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038600" cy="4419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325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পরিচিতি</vt:lpstr>
      <vt:lpstr>Slide 3</vt:lpstr>
      <vt:lpstr>আজকের পাঠ ফেব্রুয়ারি ১৯৬৯</vt:lpstr>
      <vt:lpstr>শিখনফল</vt:lpstr>
      <vt:lpstr>কবি পরিচিতি</vt:lpstr>
      <vt:lpstr>আবার ফুঠেছে দ্যাখো কৃষ্ণচূড়া থরে থরে শহরের পথে কেমন নিবিড় হয়ে </vt:lpstr>
      <vt:lpstr>কখনো মিছিলে কখনো-বা  একা হেটে যেতে মনে হয় ফুল নয়, ওরা শহিদের ঝলকিত রক্তের বুদ্বুদ,সৃতিগন্ধে ভরপুর</vt:lpstr>
      <vt:lpstr>একুশের কৃষ্ণচূড়া আমাদের চেতনারই রং</vt:lpstr>
      <vt:lpstr>এ-রঙের বিপরীত আছে অন্য রং, যে- রং লাগে না ভাল চোখে, যে রং সন্ত্রাস আনে</vt:lpstr>
      <vt:lpstr>এখন সে রং ছেয়ে গেছে পথ-ঘাট, সারা দেশ ঘাতকের অশুভ আস্তানা</vt:lpstr>
      <vt:lpstr>চতুর্দিকে মানবিক বাগান হচ্ছে তছনছ</vt:lpstr>
      <vt:lpstr>আবার সালাম নামে রাজপথে, শূনে তোলে ফ্ল্যাগ বরকত বুক পাতে ঘাতকের থাবার সম্মুখে</vt:lpstr>
      <vt:lpstr>দেখলাম সালামের হাত থেকে নক্ষত্রের মতো ঝরে অবিরত অবিনাশী বর্ণমালা</vt:lpstr>
      <vt:lpstr>আর বরকত বলে গাঢ় উচ্চারণে এখনো বীরের রক্তে দুঃখিনী মাতার অশ্রুজলে</vt:lpstr>
      <vt:lpstr>ফোটে ফুল বাস্তবের বিশাল চত্বরে হৃদয়ের হরিৎ উপত্যকায়। সেই ফুল আমাদেরই প্রাণ</vt:lpstr>
      <vt:lpstr>একক কাজ</vt:lpstr>
      <vt:lpstr>দলগত কাজ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Sumi</dc:creator>
  <cp:lastModifiedBy>admin</cp:lastModifiedBy>
  <cp:revision>26</cp:revision>
  <dcterms:created xsi:type="dcterms:W3CDTF">2006-08-16T00:00:00Z</dcterms:created>
  <dcterms:modified xsi:type="dcterms:W3CDTF">2017-07-24T16:48:39Z</dcterms:modified>
</cp:coreProperties>
</file>